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4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8AA8-CDAD-4767-A883-E75F6FC2E592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3879-B976-47F0-A238-35C310F05A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37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8AA8-CDAD-4767-A883-E75F6FC2E592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3879-B976-47F0-A238-35C310F05A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1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8AA8-CDAD-4767-A883-E75F6FC2E592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3879-B976-47F0-A238-35C310F05A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73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8AA8-CDAD-4767-A883-E75F6FC2E592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3879-B976-47F0-A238-35C310F05A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06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8AA8-CDAD-4767-A883-E75F6FC2E592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3879-B976-47F0-A238-35C310F05A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336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8AA8-CDAD-4767-A883-E75F6FC2E592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3879-B976-47F0-A238-35C310F05A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86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8AA8-CDAD-4767-A883-E75F6FC2E592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3879-B976-47F0-A238-35C310F05A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96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8AA8-CDAD-4767-A883-E75F6FC2E592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3879-B976-47F0-A238-35C310F05A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14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8AA8-CDAD-4767-A883-E75F6FC2E592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3879-B976-47F0-A238-35C310F05A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530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8AA8-CDAD-4767-A883-E75F6FC2E592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3879-B976-47F0-A238-35C310F05A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47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8AA8-CDAD-4767-A883-E75F6FC2E592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3879-B976-47F0-A238-35C310F05A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721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8AA8-CDAD-4767-A883-E75F6FC2E592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23879-B976-47F0-A238-35C310F05A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756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479655" y="3109397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m 4" descr="X:\GESTAO_2015a2017_CF\SECRETARIA\2016\CNPGC\logo cnpgc ATUALIZAD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13" y="141423"/>
            <a:ext cx="2365710" cy="70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870" y="141423"/>
            <a:ext cx="2365710" cy="956511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454442" y="1572126"/>
            <a:ext cx="6994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Century Gothic" panose="020B0502020202020204" pitchFamily="34" charset="0"/>
              </a:rPr>
              <a:t>Dados ORÇAMENTÁRIOS E FINANCEIROS da Educação no DF</a:t>
            </a:r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716505" y="5749237"/>
            <a:ext cx="23407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Estratificação por </a:t>
            </a:r>
            <a:r>
              <a:rPr lang="pt-BR" sz="1200" dirty="0" err="1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subfunção</a:t>
            </a:r>
            <a:endParaRPr lang="pt-BR" sz="1200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413346"/>
              </p:ext>
            </p:extLst>
          </p:nvPr>
        </p:nvGraphicFramePr>
        <p:xfrm>
          <a:off x="1670182" y="2332653"/>
          <a:ext cx="9573205" cy="3293707"/>
        </p:xfrm>
        <a:graphic>
          <a:graphicData uri="http://schemas.openxmlformats.org/drawingml/2006/table">
            <a:tbl>
              <a:tblPr/>
              <a:tblGrid>
                <a:gridCol w="25940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77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78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8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5783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5783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87194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EDUCAÇÃO INFANTIL 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08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7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634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                                   DESPESAS COM </a:t>
                      </a:r>
                      <a:r>
                        <a:rPr lang="pt-BR" sz="1400" b="1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FUNÇÃO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"12 - Educação"; Por </a:t>
                      </a:r>
                      <a:r>
                        <a:rPr lang="pt-BR" sz="1400" b="1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Subfunção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                                R$ 1,00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07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7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07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2014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07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2015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07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2016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07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2017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07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2018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07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7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CRECHE - DE 0 A 3 ANOS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158.931.196 </a:t>
                      </a:r>
                      <a:endParaRPr lang="pt-BR" sz="140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143.930.253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146.986.754 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137.824.036 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    169.056.113 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7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PRÉ-ESCOLA 4 E 5 ANOS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07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381.446.171 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07C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502.928.311 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76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496.527.491 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76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393.911.209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076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    398.761.611 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07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7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07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E07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540.377.368</a:t>
                      </a:r>
                      <a:endParaRPr lang="pt-BR" sz="140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7C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407C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643.314.716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76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8076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639.504.339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76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8076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525.747.277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076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E076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561.181.377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07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607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962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</Words>
  <Application>Microsoft Office PowerPoint</Application>
  <PresentationFormat>Personalizar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Jorge Luis Menezes Araújo</dc:creator>
  <cp:lastModifiedBy>Jorge Luis</cp:lastModifiedBy>
  <cp:revision>3</cp:revision>
  <dcterms:created xsi:type="dcterms:W3CDTF">2019-04-16T14:47:06Z</dcterms:created>
  <dcterms:modified xsi:type="dcterms:W3CDTF">2019-04-20T01:04:25Z</dcterms:modified>
</cp:coreProperties>
</file>