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177E-FD3C-48C9-8DA5-687C688D6344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7A3D-5CBE-4E7C-983B-A91A8098A4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46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177E-FD3C-48C9-8DA5-687C688D6344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7A3D-5CBE-4E7C-983B-A91A8098A4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248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177E-FD3C-48C9-8DA5-687C688D6344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7A3D-5CBE-4E7C-983B-A91A8098A4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653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177E-FD3C-48C9-8DA5-687C688D6344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7A3D-5CBE-4E7C-983B-A91A8098A4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44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177E-FD3C-48C9-8DA5-687C688D6344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7A3D-5CBE-4E7C-983B-A91A8098A4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483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177E-FD3C-48C9-8DA5-687C688D6344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7A3D-5CBE-4E7C-983B-A91A8098A4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356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177E-FD3C-48C9-8DA5-687C688D6344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7A3D-5CBE-4E7C-983B-A91A8098A4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52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177E-FD3C-48C9-8DA5-687C688D6344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7A3D-5CBE-4E7C-983B-A91A8098A4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154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177E-FD3C-48C9-8DA5-687C688D6344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7A3D-5CBE-4E7C-983B-A91A8098A4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5778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177E-FD3C-48C9-8DA5-687C688D6344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7A3D-5CBE-4E7C-983B-A91A8098A4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698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177E-FD3C-48C9-8DA5-687C688D6344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7A3D-5CBE-4E7C-983B-A91A8098A4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430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3177E-FD3C-48C9-8DA5-687C688D6344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57A3D-5CBE-4E7C-983B-A91A8098A4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89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066548" y="2898441"/>
            <a:ext cx="2648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Imagem 10" descr="X:\GESTAO_2015a2017_CF\SECRETARIA\2016\CNPGC\logo cnpgc ATUALIZAD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58"/>
            <a:ext cx="2365710" cy="70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8290" y="62358"/>
            <a:ext cx="2365710" cy="956511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1041335" y="1361170"/>
            <a:ext cx="6994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Century Gothic" panose="020B0502020202020204" pitchFamily="34" charset="0"/>
              </a:rPr>
              <a:t>Dados ORÇAMENTÁRIOS E FINANCEIROS da Educação no DF</a:t>
            </a:r>
            <a:endParaRPr lang="pt-BR" dirty="0">
              <a:latin typeface="Century Gothic" panose="020B0502020202020204" pitchFamily="34" charset="0"/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085395"/>
              </p:ext>
            </p:extLst>
          </p:nvPr>
        </p:nvGraphicFramePr>
        <p:xfrm>
          <a:off x="827584" y="2323697"/>
          <a:ext cx="7425178" cy="23100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37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08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553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948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702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7021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86608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GOVERNO DO DISTRITO FEDERAL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6608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FUNDO CONSTITUCIONAL DO DISTRITO FEDERAL - FCDF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66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2014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2015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2016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2017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2018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70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TOTAL DO FCDF  EM EDUCAÇÃO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2.974.148.044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2.193.133.060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1.129.566.353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2.652.581.415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3.048.359.807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97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TOTAL DO FCDF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11.664.245.205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12.257.533.200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11.893.105.832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12.832.117.850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13.437.520.184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827584" y="4633760"/>
            <a:ext cx="6293391" cy="287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Despesa Liquidada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3427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44</Words>
  <Application>Microsoft Office PowerPoint</Application>
  <PresentationFormat>Apresentação na tela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Jorge Luis</dc:creator>
  <cp:lastModifiedBy>Jorge Luis</cp:lastModifiedBy>
  <cp:revision>1</cp:revision>
  <dcterms:created xsi:type="dcterms:W3CDTF">2019-04-20T01:48:14Z</dcterms:created>
  <dcterms:modified xsi:type="dcterms:W3CDTF">2019-04-20T01:52:16Z</dcterms:modified>
</cp:coreProperties>
</file>