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4" autoAdjust="0"/>
    <p:restoredTop sz="94660"/>
  </p:normalViewPr>
  <p:slideViewPr>
    <p:cSldViewPr snapToGrid="0">
      <p:cViewPr>
        <p:scale>
          <a:sx n="81" d="100"/>
          <a:sy n="81" d="100"/>
        </p:scale>
        <p:origin x="-912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3AAC1-E56C-4944-9F12-2BA83CE7808A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6B64-4864-48D5-B3D7-CB27BEB5D7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027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3AAC1-E56C-4944-9F12-2BA83CE7808A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6B64-4864-48D5-B3D7-CB27BEB5D7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829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3AAC1-E56C-4944-9F12-2BA83CE7808A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6B64-4864-48D5-B3D7-CB27BEB5D7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7256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3AAC1-E56C-4944-9F12-2BA83CE7808A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6B64-4864-48D5-B3D7-CB27BEB5D7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184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3AAC1-E56C-4944-9F12-2BA83CE7808A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6B64-4864-48D5-B3D7-CB27BEB5D7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9148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3AAC1-E56C-4944-9F12-2BA83CE7808A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6B64-4864-48D5-B3D7-CB27BEB5D7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1442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3AAC1-E56C-4944-9F12-2BA83CE7808A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6B64-4864-48D5-B3D7-CB27BEB5D7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952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3AAC1-E56C-4944-9F12-2BA83CE7808A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6B64-4864-48D5-B3D7-CB27BEB5D7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0413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3AAC1-E56C-4944-9F12-2BA83CE7808A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6B64-4864-48D5-B3D7-CB27BEB5D7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9883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3AAC1-E56C-4944-9F12-2BA83CE7808A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6B64-4864-48D5-B3D7-CB27BEB5D7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928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3AAC1-E56C-4944-9F12-2BA83CE7808A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6B64-4864-48D5-B3D7-CB27BEB5D7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752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3AAC1-E56C-4944-9F12-2BA83CE7808A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26B64-4864-48D5-B3D7-CB27BEB5D7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3505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479655" y="3109397"/>
            <a:ext cx="2648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m 4" descr="X:\GESTAO_2015a2017_CF\SECRETARIA\2016\CNPGC\logo cnpgc ATUALIZAD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13" y="141423"/>
            <a:ext cx="2365710" cy="705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5870" y="141423"/>
            <a:ext cx="2365710" cy="956511"/>
          </a:xfrm>
          <a:prstGeom prst="rect">
            <a:avLst/>
          </a:prstGeom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865610" y="5213771"/>
            <a:ext cx="178876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cs typeface="Arial" panose="020B0604020202020204" pitchFamily="34" charset="0"/>
              </a:rPr>
              <a:t>Despesa Liquidada</a:t>
            </a:r>
            <a:endParaRPr kumimoji="0" lang="pt-BR" altLang="pt-B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947352" y="1734836"/>
            <a:ext cx="773669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b="1" dirty="0">
                <a:latin typeface="Century Gothic" panose="020B0502020202020204" pitchFamily="34" charset="0"/>
              </a:rPr>
              <a:t>Dados ORÇAMENTÁRIOS E FINANCEIROS da Educação no DF</a:t>
            </a:r>
            <a:endParaRPr lang="pt-BR" sz="16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/>
            <a:endParaRPr lang="pt-BR" sz="16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r>
              <a:rPr lang="pt-BR" sz="1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Comparativo de gasto com a Função "12 - Educação" e destacado o FCDF</a:t>
            </a:r>
          </a:p>
          <a:p>
            <a:endParaRPr lang="pt-BR" sz="16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/>
            <a:endParaRPr lang="pt-BR" dirty="0">
              <a:latin typeface="Century Gothic" panose="020B0502020202020204" pitchFamily="34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158831"/>
              </p:ext>
            </p:extLst>
          </p:nvPr>
        </p:nvGraphicFramePr>
        <p:xfrm>
          <a:off x="2947352" y="3120610"/>
          <a:ext cx="7207302" cy="2093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89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023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128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8607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9073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7633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48860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GOVERNO DO DISTRITO FEDERAL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8860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DESPESAS COM A FUNÇÃO "12 - EDUCAÇÃO"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88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2014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2015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2016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2017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2018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88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TESOURO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4.088.499.793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4.468.235.987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4.806.469.974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4.929.381.703,91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5.048.889.521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88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FCDF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2.974.148.044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2.193.133.060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1.129.566.353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2.652.581.415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3.048.359.807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88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TOTAL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7.062.649.851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6.661.369.047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5.936.036.327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7.581.963.119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8.097.249.328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1896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61</Words>
  <Application>Microsoft Office PowerPoint</Application>
  <PresentationFormat>Personalizar</PresentationFormat>
  <Paragraphs>29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Jorge Luis Menezes Araújo</dc:creator>
  <cp:lastModifiedBy>Jorge Luis</cp:lastModifiedBy>
  <cp:revision>2</cp:revision>
  <dcterms:created xsi:type="dcterms:W3CDTF">2019-04-16T14:38:43Z</dcterms:created>
  <dcterms:modified xsi:type="dcterms:W3CDTF">2019-04-19T23:22:02Z</dcterms:modified>
</cp:coreProperties>
</file>